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9"/>
  </p:notes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</p:sldIdLst>
  <p:sldSz cx="9144000" cy="5143500" type="screen16x9"/>
  <p:notesSz cx="6858000" cy="9144000"/>
  <p:embeddedFontLst>
    <p:embeddedFont>
      <p:font typeface="Encode Sans Semi Condensed" panose="020B060402020202020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F80"/>
    <a:srgbClr val="86A6D6"/>
    <a:srgbClr val="FCFCFC"/>
    <a:srgbClr val="284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E0FD1F-1FFA-4E60-B28B-EEC4F81176FF}">
  <a:tblStyle styleId="{59E0FD1F-1FFA-4E60-B28B-EEC4F81176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2;p2">
            <a:extLst>
              <a:ext uri="{FF2B5EF4-FFF2-40B4-BE49-F238E27FC236}">
                <a16:creationId xmlns:a16="http://schemas.microsoft.com/office/drawing/2014/main" id="{FABA31CC-3260-AB28-E76A-8AF1A6C62E08}"/>
              </a:ext>
            </a:extLst>
          </p:cNvPr>
          <p:cNvSpPr/>
          <p:nvPr userDrawn="1"/>
        </p:nvSpPr>
        <p:spPr>
          <a:xfrm>
            <a:off x="-695325" y="4383775"/>
            <a:ext cx="7296150" cy="1548084"/>
          </a:xfrm>
          <a:prstGeom prst="roundRect">
            <a:avLst>
              <a:gd name="adj" fmla="val 50000"/>
            </a:avLst>
          </a:prstGeom>
          <a:solidFill>
            <a:schemeClr val="bg1">
              <a:lumMod val="9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29500" y="2126841"/>
            <a:ext cx="7485000" cy="15480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400" b="1">
                <a:solidFill>
                  <a:schemeClr val="bg2">
                    <a:lumMod val="90000"/>
                    <a:lumOff val="1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2500" y="2877050"/>
            <a:ext cx="2919000" cy="1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800">
                <a:solidFill>
                  <a:schemeClr val="bg2">
                    <a:lumMod val="90000"/>
                    <a:lumOff val="10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pic>
        <p:nvPicPr>
          <p:cNvPr id="2" name="Imagem 1" descr="Uma imagem contendo Texto&#10;&#10;Descrição gerada automaticamente">
            <a:extLst>
              <a:ext uri="{FF2B5EF4-FFF2-40B4-BE49-F238E27FC236}">
                <a16:creationId xmlns:a16="http://schemas.microsoft.com/office/drawing/2014/main" id="{BE19E608-25FB-19A1-9C42-E2F41F2AB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695" r="24305" b="31403"/>
          <a:stretch/>
        </p:blipFill>
        <p:spPr>
          <a:xfrm>
            <a:off x="606425" y="-166502"/>
            <a:ext cx="3570330" cy="1632765"/>
          </a:xfrm>
          <a:prstGeom prst="rect">
            <a:avLst/>
          </a:prstGeom>
        </p:spPr>
      </p:pic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65C643AC-FEEB-982A-08C7-BFA5D42E7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323" t="68871" r="24761"/>
          <a:stretch/>
        </p:blipFill>
        <p:spPr>
          <a:xfrm>
            <a:off x="3762729" y="343193"/>
            <a:ext cx="4714521" cy="100008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4137FA7-8B4A-6B8A-6D81-4DECF5E332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4911" y="201123"/>
            <a:ext cx="1750739" cy="15447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D77F5A8-1A57-050F-3153-F2ABF3FA7502}"/>
              </a:ext>
            </a:extLst>
          </p:cNvPr>
          <p:cNvSpPr/>
          <p:nvPr userDrawn="1"/>
        </p:nvSpPr>
        <p:spPr>
          <a:xfrm>
            <a:off x="2454275" y="1360983"/>
            <a:ext cx="1587500" cy="94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Unisc - COMUNG">
            <a:extLst>
              <a:ext uri="{FF2B5EF4-FFF2-40B4-BE49-F238E27FC236}">
                <a16:creationId xmlns:a16="http://schemas.microsoft.com/office/drawing/2014/main" id="{6E58FF3B-919E-25DE-29D6-63543CAE1E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40" y="4544900"/>
            <a:ext cx="1930400" cy="43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Placa branca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86F8D0E0-EBE2-11FD-9DD0-EB3C5E44C0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53760" y="4477805"/>
            <a:ext cx="604908" cy="568803"/>
          </a:xfrm>
          <a:prstGeom prst="rect">
            <a:avLst/>
          </a:prstGeom>
        </p:spPr>
      </p:pic>
      <p:pic>
        <p:nvPicPr>
          <p:cNvPr id="13" name="Imagem 12" descr="Uma imagem contendo comida, placa&#10;&#10;Descrição gerada automaticamente">
            <a:extLst>
              <a:ext uri="{FF2B5EF4-FFF2-40B4-BE49-F238E27FC236}">
                <a16:creationId xmlns:a16="http://schemas.microsoft.com/office/drawing/2014/main" id="{55032E4F-287F-F4E1-7F53-9FEBDAF7F2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9790" y="4462011"/>
            <a:ext cx="1492699" cy="636174"/>
          </a:xfrm>
          <a:prstGeom prst="rect">
            <a:avLst/>
          </a:prstGeom>
        </p:spPr>
      </p:pic>
      <p:pic>
        <p:nvPicPr>
          <p:cNvPr id="14" name="Imagem 1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678596F8-3435-8406-962F-D05306F3A5F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25700" y="4481729"/>
            <a:ext cx="2004849" cy="5284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365500" y="336975"/>
            <a:ext cx="5298900" cy="44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200"/>
            </a:lvl1pPr>
            <a:lvl2pPr marL="914400" lvl="1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200"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50F9B131-69E0-00FC-197E-7EC07486263E}"/>
              </a:ext>
            </a:extLst>
          </p:cNvPr>
          <p:cNvSpPr/>
          <p:nvPr userDrawn="1"/>
        </p:nvSpPr>
        <p:spPr>
          <a:xfrm rot="16200000">
            <a:off x="-1443036" y="2000250"/>
            <a:ext cx="3228974" cy="1143001"/>
          </a:xfrm>
          <a:prstGeom prst="roundRect">
            <a:avLst>
              <a:gd name="adj" fmla="val 50000"/>
            </a:avLst>
          </a:prstGeom>
          <a:solidFill>
            <a:schemeClr val="bg1">
              <a:lumMod val="9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 rot="16200000">
            <a:off x="-1149590" y="2000248"/>
            <a:ext cx="2818425" cy="1143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1">
                <a:solidFill>
                  <a:schemeClr val="tx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lang="pt-BR" dirty="0"/>
          </a:p>
        </p:txBody>
      </p:sp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A86B427A-FBAB-948C-D901-BB873E7CB4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5525" y="-66675"/>
            <a:ext cx="3971925" cy="1323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365500" y="336975"/>
            <a:ext cx="5298900" cy="44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200"/>
            </a:lvl1pPr>
            <a:lvl2pPr marL="914400" lvl="1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200"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50F9B131-69E0-00FC-197E-7EC07486263E}"/>
              </a:ext>
            </a:extLst>
          </p:cNvPr>
          <p:cNvSpPr/>
          <p:nvPr userDrawn="1"/>
        </p:nvSpPr>
        <p:spPr>
          <a:xfrm rot="16200000">
            <a:off x="-1443036" y="2000250"/>
            <a:ext cx="3228974" cy="1143001"/>
          </a:xfrm>
          <a:prstGeom prst="roundRect">
            <a:avLst>
              <a:gd name="adj" fmla="val 50000"/>
            </a:avLst>
          </a:prstGeom>
          <a:solidFill>
            <a:schemeClr val="bg1">
              <a:lumMod val="9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 rot="16200000">
            <a:off x="-1149590" y="2000248"/>
            <a:ext cx="2818425" cy="1143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1">
                <a:solidFill>
                  <a:schemeClr val="tx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lang="pt-BR" dirty="0"/>
          </a:p>
        </p:txBody>
      </p:sp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E1CA5FA3-DA2E-E7C6-09DF-A903DC006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5525" y="-66675"/>
            <a:ext cx="39719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5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365500" y="336975"/>
            <a:ext cx="5298900" cy="44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200"/>
            </a:lvl1pPr>
            <a:lvl2pPr marL="914400" lvl="1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200"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50F9B131-69E0-00FC-197E-7EC07486263E}"/>
              </a:ext>
            </a:extLst>
          </p:cNvPr>
          <p:cNvSpPr/>
          <p:nvPr userDrawn="1"/>
        </p:nvSpPr>
        <p:spPr>
          <a:xfrm rot="16200000">
            <a:off x="-1443036" y="2000250"/>
            <a:ext cx="3228974" cy="1143001"/>
          </a:xfrm>
          <a:prstGeom prst="roundRect">
            <a:avLst>
              <a:gd name="adj" fmla="val 50000"/>
            </a:avLst>
          </a:prstGeom>
          <a:solidFill>
            <a:schemeClr val="bg1">
              <a:lumMod val="9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 rot="16200000">
            <a:off x="-1149590" y="2000248"/>
            <a:ext cx="2818425" cy="1143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1">
                <a:solidFill>
                  <a:schemeClr val="tx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lang="pt-BR" dirty="0"/>
          </a:p>
        </p:txBody>
      </p:sp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BB927D16-53C2-CA2D-E3A1-CA80EAC143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5525" y="-66675"/>
            <a:ext cx="39719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9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365500" y="336975"/>
            <a:ext cx="5298900" cy="44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200"/>
            </a:lvl1pPr>
            <a:lvl2pPr marL="914400" lvl="1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200"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50F9B131-69E0-00FC-197E-7EC07486263E}"/>
              </a:ext>
            </a:extLst>
          </p:cNvPr>
          <p:cNvSpPr/>
          <p:nvPr userDrawn="1"/>
        </p:nvSpPr>
        <p:spPr>
          <a:xfrm rot="16200000">
            <a:off x="-1443036" y="2000250"/>
            <a:ext cx="3228974" cy="1143001"/>
          </a:xfrm>
          <a:prstGeom prst="roundRect">
            <a:avLst>
              <a:gd name="adj" fmla="val 50000"/>
            </a:avLst>
          </a:prstGeom>
          <a:solidFill>
            <a:schemeClr val="bg1">
              <a:lumMod val="9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 rot="16200000">
            <a:off x="-1149590" y="2000248"/>
            <a:ext cx="2818425" cy="1143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1">
                <a:solidFill>
                  <a:schemeClr val="tx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lang="pt-BR" dirty="0"/>
          </a:p>
        </p:txBody>
      </p:sp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8F16554C-2C80-F11E-F79C-DDF2C24AD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5525" y="-66675"/>
            <a:ext cx="39719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9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A50E224D-AE9B-0291-525F-BC503CC76BDB}"/>
              </a:ext>
            </a:extLst>
          </p:cNvPr>
          <p:cNvSpPr/>
          <p:nvPr userDrawn="1"/>
        </p:nvSpPr>
        <p:spPr>
          <a:xfrm>
            <a:off x="-695325" y="4383775"/>
            <a:ext cx="7296150" cy="1548084"/>
          </a:xfrm>
          <a:prstGeom prst="roundRect">
            <a:avLst>
              <a:gd name="adj" fmla="val 50000"/>
            </a:avLst>
          </a:prstGeom>
          <a:solidFill>
            <a:schemeClr val="bg1">
              <a:lumMod val="9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pic>
        <p:nvPicPr>
          <p:cNvPr id="3" name="Picture 4" descr="Unisc - COMUNG">
            <a:extLst>
              <a:ext uri="{FF2B5EF4-FFF2-40B4-BE49-F238E27FC236}">
                <a16:creationId xmlns:a16="http://schemas.microsoft.com/office/drawing/2014/main" id="{3780516E-DAE9-1D92-0872-5290E7FF85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40" y="4544900"/>
            <a:ext cx="1930400" cy="43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Placa branca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BD6ADD1F-1077-6309-38B8-0A990F06F2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53760" y="4477805"/>
            <a:ext cx="604908" cy="568803"/>
          </a:xfrm>
          <a:prstGeom prst="rect">
            <a:avLst/>
          </a:prstGeom>
        </p:spPr>
      </p:pic>
      <p:pic>
        <p:nvPicPr>
          <p:cNvPr id="5" name="Imagem 4" descr="Uma imagem contendo comida, placa&#10;&#10;Descrição gerada automaticamente">
            <a:extLst>
              <a:ext uri="{FF2B5EF4-FFF2-40B4-BE49-F238E27FC236}">
                <a16:creationId xmlns:a16="http://schemas.microsoft.com/office/drawing/2014/main" id="{2981AB54-782C-32C3-1DB4-82410464BC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9790" y="4462011"/>
            <a:ext cx="1492699" cy="636174"/>
          </a:xfrm>
          <a:prstGeom prst="rect">
            <a:avLst/>
          </a:prstGeom>
        </p:spPr>
      </p:pic>
      <p:pic>
        <p:nvPicPr>
          <p:cNvPr id="6" name="Imagem 5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3010A931-B4C8-7AC2-32E9-59E09FB9457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25700" y="4481729"/>
            <a:ext cx="2004849" cy="528499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71680A8F-FBBB-AC47-6586-0664927664A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05525" y="-66675"/>
            <a:ext cx="3971925" cy="13239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100" y="445025"/>
            <a:ext cx="769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6100" y="1152475"/>
            <a:ext cx="7691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●"/>
              <a:defRPr sz="15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○"/>
              <a:defRPr sz="15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■"/>
              <a:defRPr sz="15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●"/>
              <a:defRPr sz="15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○"/>
              <a:defRPr sz="15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■"/>
              <a:defRPr sz="15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●"/>
              <a:defRPr sz="15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○"/>
              <a:defRPr sz="15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500"/>
              <a:buFont typeface="Encode Sans Semi Condensed"/>
              <a:buChar char="■"/>
              <a:defRPr sz="15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75" r:id="rId3"/>
    <p:sldLayoutId id="2147483676" r:id="rId4"/>
    <p:sldLayoutId id="214748367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ctrTitle"/>
          </p:nvPr>
        </p:nvSpPr>
        <p:spPr>
          <a:xfrm>
            <a:off x="829500" y="1756950"/>
            <a:ext cx="7485000" cy="16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Title</a:t>
            </a:r>
            <a:endParaRPr dirty="0"/>
          </a:p>
        </p:txBody>
      </p:sp>
      <p:sp>
        <p:nvSpPr>
          <p:cNvPr id="169" name="Google Shape;169;p28"/>
          <p:cNvSpPr txBox="1">
            <a:spLocks noGrp="1"/>
          </p:cNvSpPr>
          <p:nvPr>
            <p:ph type="subTitle" idx="4294967295"/>
          </p:nvPr>
        </p:nvSpPr>
        <p:spPr>
          <a:xfrm>
            <a:off x="3112500" y="2571750"/>
            <a:ext cx="2919000" cy="9028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Authors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42CC684-4F7A-066A-7B81-F705A8444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051" y="818707"/>
            <a:ext cx="7537349" cy="3987968"/>
          </a:xfrm>
        </p:spPr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5D0154B-EF72-1B26-C044-215BE0DC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34744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42CC684-4F7A-066A-7B81-F705A8444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051" y="818707"/>
            <a:ext cx="7537349" cy="3987968"/>
          </a:xfrm>
        </p:spPr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5D0154B-EF72-1B26-C044-215BE0DC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03286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42CC684-4F7A-066A-7B81-F705A8444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051" y="818707"/>
            <a:ext cx="7537349" cy="3987968"/>
          </a:xfrm>
        </p:spPr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5D0154B-EF72-1B26-C044-215BE0DC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233644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42CC684-4F7A-066A-7B81-F705A8444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051" y="818707"/>
            <a:ext cx="7537349" cy="3987968"/>
          </a:xfrm>
        </p:spPr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5D0154B-EF72-1B26-C044-215BE0DC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45280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42CC684-4F7A-066A-7B81-F705A8444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051" y="818707"/>
            <a:ext cx="7537349" cy="3987968"/>
          </a:xfrm>
        </p:spPr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5D0154B-EF72-1B26-C044-215BE0DC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067646" y="1992734"/>
            <a:ext cx="2994793" cy="1143003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pt-BR" sz="2500" dirty="0"/>
              <a:t>FINAL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89323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;p28">
            <a:extLst>
              <a:ext uri="{FF2B5EF4-FFF2-40B4-BE49-F238E27FC236}">
                <a16:creationId xmlns:a16="http://schemas.microsoft.com/office/drawing/2014/main" id="{D802BC06-BEF6-43B4-EA12-703A2AC343E3}"/>
              </a:ext>
            </a:extLst>
          </p:cNvPr>
          <p:cNvSpPr txBox="1">
            <a:spLocks/>
          </p:cNvSpPr>
          <p:nvPr/>
        </p:nvSpPr>
        <p:spPr>
          <a:xfrm>
            <a:off x="2170323" y="2933333"/>
            <a:ext cx="4803354" cy="90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●"/>
              <a:defRPr sz="15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○"/>
              <a:defRPr sz="15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■"/>
              <a:defRPr sz="15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●"/>
              <a:defRPr sz="15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○"/>
              <a:defRPr sz="15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■"/>
              <a:defRPr sz="15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●"/>
              <a:defRPr sz="15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○"/>
              <a:defRPr sz="15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500"/>
              <a:buFont typeface="Encode Sans Semi Condensed"/>
              <a:buChar char="■"/>
              <a:defRPr sz="15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marL="133350" indent="0" algn="ctr">
              <a:buNone/>
            </a:pPr>
            <a:r>
              <a:rPr lang="en-US" sz="2000" dirty="0">
                <a:latin typeface="Encode Sans Semi Condensed" panose="020B0604020202020204" charset="0"/>
              </a:rPr>
              <a:t>Presenter's Contact or e-mail address</a:t>
            </a:r>
          </a:p>
          <a:p>
            <a:pPr marL="133350" indent="0" algn="ctr">
              <a:buNone/>
            </a:pPr>
            <a:r>
              <a:rPr lang="en-US" sz="2000" dirty="0">
                <a:latin typeface="Encode Sans Semi Condensed" panose="020B0604020202020204" charset="0"/>
              </a:rPr>
              <a:t>Logos and Partners</a:t>
            </a:r>
            <a:endParaRPr lang="pt-BR" sz="3800" dirty="0">
              <a:latin typeface="Encode Sans Semi Condensed" panose="020B060402020202020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3F7F07-04BF-3BBA-9A94-9DD4F8EA2A46}"/>
              </a:ext>
            </a:extLst>
          </p:cNvPr>
          <p:cNvSpPr txBox="1"/>
          <p:nvPr/>
        </p:nvSpPr>
        <p:spPr>
          <a:xfrm>
            <a:off x="1878376" y="1917670"/>
            <a:ext cx="53872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Encode Sans Semi Condensed" panose="020B0604020202020204" charset="0"/>
              </a:rPr>
              <a:t>Acknowledgments</a:t>
            </a:r>
          </a:p>
          <a:p>
            <a:pPr algn="ctr"/>
            <a:endParaRPr lang="en-US" sz="2000" dirty="0">
              <a:latin typeface="Encode Sans Semi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83221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Annual Report by Slidesgo">
  <a:themeElements>
    <a:clrScheme name="Personalizada 34">
      <a:dk1>
        <a:srgbClr val="192E40"/>
      </a:dk1>
      <a:lt1>
        <a:srgbClr val="FCFCFC"/>
      </a:lt1>
      <a:dk2>
        <a:srgbClr val="192E40"/>
      </a:dk2>
      <a:lt2>
        <a:srgbClr val="EBF3F8"/>
      </a:lt2>
      <a:accent1>
        <a:srgbClr val="192E40"/>
      </a:accent1>
      <a:accent2>
        <a:srgbClr val="FFC479"/>
      </a:accent2>
      <a:accent3>
        <a:srgbClr val="CB7DFB"/>
      </a:accent3>
      <a:accent4>
        <a:srgbClr val="192E40"/>
      </a:accent4>
      <a:accent5>
        <a:srgbClr val="CBD9E2"/>
      </a:accent5>
      <a:accent6>
        <a:srgbClr val="FFC479"/>
      </a:accent6>
      <a:hlink>
        <a:srgbClr val="192E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</Words>
  <Application>Microsoft Office PowerPoint</Application>
  <PresentationFormat>Apresentação na tela (16:9)</PresentationFormat>
  <Paragraphs>10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Encode Sans Semi Condensed</vt:lpstr>
      <vt:lpstr>Modern Annual Report by Slidesgo</vt:lpstr>
      <vt:lpstr>Title</vt:lpstr>
      <vt:lpstr>INTRODUCTION</vt:lpstr>
      <vt:lpstr>OBJECTIVES</vt:lpstr>
      <vt:lpstr>METHODS</vt:lpstr>
      <vt:lpstr>RESULTS</vt:lpstr>
      <vt:lpstr>FINAL CONSIDERATIONS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Acer</dc:creator>
  <cp:lastModifiedBy>Letícia Welser</cp:lastModifiedBy>
  <cp:revision>3</cp:revision>
  <dcterms:modified xsi:type="dcterms:W3CDTF">2023-07-17T15:21:09Z</dcterms:modified>
</cp:coreProperties>
</file>